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21" r:id="rId1"/>
  </p:sldMasterIdLst>
  <p:notesMasterIdLst>
    <p:notesMasterId r:id="rId16"/>
  </p:notesMasterIdLst>
  <p:handoutMasterIdLst>
    <p:handoutMasterId r:id="rId17"/>
  </p:handoutMasterIdLst>
  <p:sldIdLst>
    <p:sldId id="834" r:id="rId2"/>
    <p:sldId id="847" r:id="rId3"/>
    <p:sldId id="848" r:id="rId4"/>
    <p:sldId id="849" r:id="rId5"/>
    <p:sldId id="842" r:id="rId6"/>
    <p:sldId id="841" r:id="rId7"/>
    <p:sldId id="843" r:id="rId8"/>
    <p:sldId id="851" r:id="rId9"/>
    <p:sldId id="853" r:id="rId10"/>
    <p:sldId id="854" r:id="rId11"/>
    <p:sldId id="845" r:id="rId12"/>
    <p:sldId id="852" r:id="rId13"/>
    <p:sldId id="846" r:id="rId14"/>
    <p:sldId id="850" r:id="rId15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99CCFF"/>
    <a:srgbClr val="99CC00"/>
    <a:srgbClr val="9CC3E5"/>
    <a:srgbClr val="66CCFF"/>
    <a:srgbClr val="0066FF"/>
    <a:srgbClr val="3399FF"/>
    <a:srgbClr val="0000FF"/>
    <a:srgbClr val="0086EA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FDEC0-DAC8-48BD-892E-44AD301793B3}" v="4" dt="2019-08-25T13:59:42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0934" autoAdjust="0"/>
  </p:normalViewPr>
  <p:slideViewPr>
    <p:cSldViewPr>
      <p:cViewPr varScale="1">
        <p:scale>
          <a:sx n="74" d="100"/>
          <a:sy n="74" d="100"/>
        </p:scale>
        <p:origin x="40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26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Huntsinger" userId="e41c737d3ca715fb" providerId="LiveId" clId="{6BAFDEC0-DAC8-48BD-892E-44AD301793B3}"/>
    <pc:docChg chg="undo custSel addSld delSld modSld sldOrd">
      <pc:chgData name="Richard Huntsinger" userId="e41c737d3ca715fb" providerId="LiveId" clId="{6BAFDEC0-DAC8-48BD-892E-44AD301793B3}" dt="2019-08-27T17:12:19.499" v="3772" actId="20577"/>
      <pc:docMkLst>
        <pc:docMk/>
      </pc:docMkLst>
      <pc:sldChg chg="modSp">
        <pc:chgData name="Richard Huntsinger" userId="e41c737d3ca715fb" providerId="LiveId" clId="{6BAFDEC0-DAC8-48BD-892E-44AD301793B3}" dt="2019-08-25T14:23:36.108" v="1460" actId="20577"/>
        <pc:sldMkLst>
          <pc:docMk/>
          <pc:sldMk cId="3166092685" sldId="834"/>
        </pc:sldMkLst>
        <pc:spChg chg="mod">
          <ac:chgData name="Richard Huntsinger" userId="e41c737d3ca715fb" providerId="LiveId" clId="{6BAFDEC0-DAC8-48BD-892E-44AD301793B3}" dt="2019-08-25T14:23:36.108" v="1460" actId="20577"/>
          <ac:spMkLst>
            <pc:docMk/>
            <pc:sldMk cId="3166092685" sldId="834"/>
            <ac:spMk id="4" creationId="{F8F08F0C-181F-4E0D-AA2F-663C545A6C59}"/>
          </ac:spMkLst>
        </pc:spChg>
      </pc:sldChg>
      <pc:sldChg chg="addSp modSp add">
        <pc:chgData name="Richard Huntsinger" userId="e41c737d3ca715fb" providerId="LiveId" clId="{6BAFDEC0-DAC8-48BD-892E-44AD301793B3}" dt="2019-08-27T01:21:59.164" v="3498" actId="20577"/>
        <pc:sldMkLst>
          <pc:docMk/>
          <pc:sldMk cId="925330682" sldId="841"/>
        </pc:sldMkLst>
        <pc:spChg chg="mod">
          <ac:chgData name="Richard Huntsinger" userId="e41c737d3ca715fb" providerId="LiveId" clId="{6BAFDEC0-DAC8-48BD-892E-44AD301793B3}" dt="2019-08-25T13:59:46.475" v="241" actId="20577"/>
          <ac:spMkLst>
            <pc:docMk/>
            <pc:sldMk cId="925330682" sldId="841"/>
            <ac:spMk id="2" creationId="{BC541D45-D5E0-4333-8ED1-65A98A664EB2}"/>
          </ac:spMkLst>
        </pc:spChg>
        <pc:spChg chg="mod">
          <ac:chgData name="Richard Huntsinger" userId="e41c737d3ca715fb" providerId="LiveId" clId="{6BAFDEC0-DAC8-48BD-892E-44AD301793B3}" dt="2019-08-27T01:21:59.164" v="3498" actId="20577"/>
          <ac:spMkLst>
            <pc:docMk/>
            <pc:sldMk cId="925330682" sldId="841"/>
            <ac:spMk id="3" creationId="{F92E865D-E212-444D-A6ED-B4095E672B01}"/>
          </ac:spMkLst>
        </pc:spChg>
        <pc:spChg chg="add mod">
          <ac:chgData name="Richard Huntsinger" userId="e41c737d3ca715fb" providerId="LiveId" clId="{6BAFDEC0-DAC8-48BD-892E-44AD301793B3}" dt="2019-08-27T01:21:57.330" v="3495" actId="27636"/>
          <ac:spMkLst>
            <pc:docMk/>
            <pc:sldMk cId="925330682" sldId="841"/>
            <ac:spMk id="6" creationId="{C4489B04-DCE0-4B87-9984-FCE7DBDDD9AA}"/>
          </ac:spMkLst>
        </pc:spChg>
      </pc:sldChg>
      <pc:sldChg chg="modSp add">
        <pc:chgData name="Richard Huntsinger" userId="e41c737d3ca715fb" providerId="LiveId" clId="{6BAFDEC0-DAC8-48BD-892E-44AD301793B3}" dt="2019-08-26T18:16:11.931" v="3484" actId="20577"/>
        <pc:sldMkLst>
          <pc:docMk/>
          <pc:sldMk cId="489081993" sldId="842"/>
        </pc:sldMkLst>
        <pc:spChg chg="mod">
          <ac:chgData name="Richard Huntsinger" userId="e41c737d3ca715fb" providerId="LiveId" clId="{6BAFDEC0-DAC8-48BD-892E-44AD301793B3}" dt="2019-08-25T14:12:49.932" v="1109" actId="20577"/>
          <ac:spMkLst>
            <pc:docMk/>
            <pc:sldMk cId="489081993" sldId="842"/>
            <ac:spMk id="2" creationId="{99852397-41AF-46BD-B425-0EEE71CE16E3}"/>
          </ac:spMkLst>
        </pc:spChg>
        <pc:spChg chg="mod">
          <ac:chgData name="Richard Huntsinger" userId="e41c737d3ca715fb" providerId="LiveId" clId="{6BAFDEC0-DAC8-48BD-892E-44AD301793B3}" dt="2019-08-26T18:16:11.931" v="3484" actId="20577"/>
          <ac:spMkLst>
            <pc:docMk/>
            <pc:sldMk cId="489081993" sldId="842"/>
            <ac:spMk id="3" creationId="{E751578A-6E69-412D-8913-C3355E96E647}"/>
          </ac:spMkLst>
        </pc:spChg>
      </pc:sldChg>
      <pc:sldChg chg="addSp delSp modSp add">
        <pc:chgData name="Richard Huntsinger" userId="e41c737d3ca715fb" providerId="LiveId" clId="{6BAFDEC0-DAC8-48BD-892E-44AD301793B3}" dt="2019-08-25T17:10:08.159" v="1771" actId="1038"/>
        <pc:sldMkLst>
          <pc:docMk/>
          <pc:sldMk cId="3598635338" sldId="843"/>
        </pc:sldMkLst>
        <pc:spChg chg="mod">
          <ac:chgData name="Richard Huntsinger" userId="e41c737d3ca715fb" providerId="LiveId" clId="{6BAFDEC0-DAC8-48BD-892E-44AD301793B3}" dt="2019-08-25T14:15:37.869" v="1215" actId="20577"/>
          <ac:spMkLst>
            <pc:docMk/>
            <pc:sldMk cId="3598635338" sldId="843"/>
            <ac:spMk id="2" creationId="{32BC7338-62A9-407A-BA09-C6E0B2767117}"/>
          </ac:spMkLst>
        </pc:spChg>
        <pc:spChg chg="del">
          <ac:chgData name="Richard Huntsinger" userId="e41c737d3ca715fb" providerId="LiveId" clId="{6BAFDEC0-DAC8-48BD-892E-44AD301793B3}" dt="2019-08-25T14:18:49.571" v="1295"/>
          <ac:spMkLst>
            <pc:docMk/>
            <pc:sldMk cId="3598635338" sldId="843"/>
            <ac:spMk id="3" creationId="{6FB37DBA-2977-4A3A-B3AD-8CBAF7915046}"/>
          </ac:spMkLst>
        </pc:spChg>
        <pc:spChg chg="del">
          <ac:chgData name="Richard Huntsinger" userId="e41c737d3ca715fb" providerId="LiveId" clId="{6BAFDEC0-DAC8-48BD-892E-44AD301793B3}" dt="2019-08-25T14:18:49.571" v="1295"/>
          <ac:spMkLst>
            <pc:docMk/>
            <pc:sldMk cId="3598635338" sldId="843"/>
            <ac:spMk id="4" creationId="{F8F47FEE-90EF-413F-8BB0-AD22231E872A}"/>
          </ac:spMkLst>
        </pc:spChg>
        <pc:spChg chg="add del mod">
          <ac:chgData name="Richard Huntsinger" userId="e41c737d3ca715fb" providerId="LiveId" clId="{6BAFDEC0-DAC8-48BD-892E-44AD301793B3}" dt="2019-08-25T17:06:18.086" v="1670"/>
          <ac:spMkLst>
            <pc:docMk/>
            <pc:sldMk cId="3598635338" sldId="843"/>
            <ac:spMk id="7" creationId="{E866174B-8F68-43AB-BA3E-24ABBCBDC06B}"/>
          </ac:spMkLst>
        </pc:spChg>
        <pc:spChg chg="add del mod">
          <ac:chgData name="Richard Huntsinger" userId="e41c737d3ca715fb" providerId="LiveId" clId="{6BAFDEC0-DAC8-48BD-892E-44AD301793B3}" dt="2019-08-25T17:08:23.641" v="1703"/>
          <ac:spMkLst>
            <pc:docMk/>
            <pc:sldMk cId="3598635338" sldId="843"/>
            <ac:spMk id="12" creationId="{8F0E45B1-F8D7-4778-94A3-2DFF7914F223}"/>
          </ac:spMkLst>
        </pc:spChg>
        <pc:spChg chg="add mod">
          <ac:chgData name="Richard Huntsinger" userId="e41c737d3ca715fb" providerId="LiveId" clId="{6BAFDEC0-DAC8-48BD-892E-44AD301793B3}" dt="2019-08-25T17:10:08.159" v="1771" actId="1038"/>
          <ac:spMkLst>
            <pc:docMk/>
            <pc:sldMk cId="3598635338" sldId="843"/>
            <ac:spMk id="13" creationId="{0354564B-D0FF-4507-B024-E1407136A76F}"/>
          </ac:spMkLst>
        </pc:spChg>
        <pc:spChg chg="add mod">
          <ac:chgData name="Richard Huntsinger" userId="e41c737d3ca715fb" providerId="LiveId" clId="{6BAFDEC0-DAC8-48BD-892E-44AD301793B3}" dt="2019-08-25T17:10:08.159" v="1771" actId="1038"/>
          <ac:spMkLst>
            <pc:docMk/>
            <pc:sldMk cId="3598635338" sldId="843"/>
            <ac:spMk id="14" creationId="{4DC731A9-8D1D-400D-8F99-9961772A128A}"/>
          </ac:spMkLst>
        </pc:spChg>
        <pc:picChg chg="add mod">
          <ac:chgData name="Richard Huntsinger" userId="e41c737d3ca715fb" providerId="LiveId" clId="{6BAFDEC0-DAC8-48BD-892E-44AD301793B3}" dt="2019-08-25T17:10:08.159" v="1771" actId="1038"/>
          <ac:picMkLst>
            <pc:docMk/>
            <pc:sldMk cId="3598635338" sldId="843"/>
            <ac:picMk id="9" creationId="{A7EAEBE9-7245-4CCC-9AB8-30A8E1BCFC69}"/>
          </ac:picMkLst>
        </pc:picChg>
        <pc:picChg chg="add mod">
          <ac:chgData name="Richard Huntsinger" userId="e41c737d3ca715fb" providerId="LiveId" clId="{6BAFDEC0-DAC8-48BD-892E-44AD301793B3}" dt="2019-08-25T17:10:08.159" v="1771" actId="1038"/>
          <ac:picMkLst>
            <pc:docMk/>
            <pc:sldMk cId="3598635338" sldId="843"/>
            <ac:picMk id="11" creationId="{36A56D2A-DA1E-4F33-A037-9EF05CE702C3}"/>
          </ac:picMkLst>
        </pc:picChg>
      </pc:sldChg>
      <pc:sldChg chg="addSp delSp modSp add">
        <pc:chgData name="Richard Huntsinger" userId="e41c737d3ca715fb" providerId="LiveId" clId="{6BAFDEC0-DAC8-48BD-892E-44AD301793B3}" dt="2019-08-26T15:44:30.586" v="2455" actId="1036"/>
        <pc:sldMkLst>
          <pc:docMk/>
          <pc:sldMk cId="1284271137" sldId="845"/>
        </pc:sldMkLst>
        <pc:spChg chg="mod">
          <ac:chgData name="Richard Huntsinger" userId="e41c737d3ca715fb" providerId="LiveId" clId="{6BAFDEC0-DAC8-48BD-892E-44AD301793B3}" dt="2019-08-25T14:19:10.733" v="1323" actId="20577"/>
          <ac:spMkLst>
            <pc:docMk/>
            <pc:sldMk cId="1284271137" sldId="845"/>
            <ac:spMk id="2" creationId="{D2E07F57-FE55-4058-806D-3FE826B3813D}"/>
          </ac:spMkLst>
        </pc:spChg>
        <pc:spChg chg="del">
          <ac:chgData name="Richard Huntsinger" userId="e41c737d3ca715fb" providerId="LiveId" clId="{6BAFDEC0-DAC8-48BD-892E-44AD301793B3}" dt="2019-08-26T00:00:19.297" v="2311"/>
          <ac:spMkLst>
            <pc:docMk/>
            <pc:sldMk cId="1284271137" sldId="845"/>
            <ac:spMk id="3" creationId="{3100AC1E-0042-47EB-9703-3534D8467090}"/>
          </ac:spMkLst>
        </pc:spChg>
        <pc:spChg chg="add mod">
          <ac:chgData name="Richard Huntsinger" userId="e41c737d3ca715fb" providerId="LiveId" clId="{6BAFDEC0-DAC8-48BD-892E-44AD301793B3}" dt="2019-08-26T15:44:21.551" v="2454" actId="1035"/>
          <ac:spMkLst>
            <pc:docMk/>
            <pc:sldMk cId="1284271137" sldId="845"/>
            <ac:spMk id="10" creationId="{EDD86CEB-8F92-4779-B8B1-7599164F48A1}"/>
          </ac:spMkLst>
        </pc:spChg>
        <pc:spChg chg="add mod">
          <ac:chgData name="Richard Huntsinger" userId="e41c737d3ca715fb" providerId="LiveId" clId="{6BAFDEC0-DAC8-48BD-892E-44AD301793B3}" dt="2019-08-26T15:44:30.586" v="2455" actId="1036"/>
          <ac:spMkLst>
            <pc:docMk/>
            <pc:sldMk cId="1284271137" sldId="845"/>
            <ac:spMk id="11" creationId="{88BAADC1-A63C-4690-8DDE-25A55804D370}"/>
          </ac:spMkLst>
        </pc:spChg>
        <pc:picChg chg="add mod">
          <ac:chgData name="Richard Huntsinger" userId="e41c737d3ca715fb" providerId="LiveId" clId="{6BAFDEC0-DAC8-48BD-892E-44AD301793B3}" dt="2019-08-26T15:44:21.551" v="2454" actId="1035"/>
          <ac:picMkLst>
            <pc:docMk/>
            <pc:sldMk cId="1284271137" sldId="845"/>
            <ac:picMk id="7" creationId="{AD0D4B77-7476-407B-86EA-FD946D5AD441}"/>
          </ac:picMkLst>
        </pc:picChg>
        <pc:picChg chg="add mod">
          <ac:chgData name="Richard Huntsinger" userId="e41c737d3ca715fb" providerId="LiveId" clId="{6BAFDEC0-DAC8-48BD-892E-44AD301793B3}" dt="2019-08-26T15:44:30.586" v="2455" actId="1036"/>
          <ac:picMkLst>
            <pc:docMk/>
            <pc:sldMk cId="1284271137" sldId="845"/>
            <ac:picMk id="9" creationId="{0775FE53-C87A-40FC-B8A5-CEAEFB686937}"/>
          </ac:picMkLst>
        </pc:picChg>
      </pc:sldChg>
      <pc:sldChg chg="addSp delSp modSp add">
        <pc:chgData name="Richard Huntsinger" userId="e41c737d3ca715fb" providerId="LiveId" clId="{6BAFDEC0-DAC8-48BD-892E-44AD301793B3}" dt="2019-08-26T18:09:28.838" v="3234" actId="122"/>
        <pc:sldMkLst>
          <pc:docMk/>
          <pc:sldMk cId="409182826" sldId="846"/>
        </pc:sldMkLst>
        <pc:spChg chg="mod">
          <ac:chgData name="Richard Huntsinger" userId="e41c737d3ca715fb" providerId="LiveId" clId="{6BAFDEC0-DAC8-48BD-892E-44AD301793B3}" dt="2019-08-25T14:19:52.255" v="1346" actId="20577"/>
          <ac:spMkLst>
            <pc:docMk/>
            <pc:sldMk cId="409182826" sldId="846"/>
            <ac:spMk id="2" creationId="{EB3AD6FA-B5D6-49F7-A002-BDE195AF6F1E}"/>
          </ac:spMkLst>
        </pc:spChg>
        <pc:spChg chg="del">
          <ac:chgData name="Richard Huntsinger" userId="e41c737d3ca715fb" providerId="LiveId" clId="{6BAFDEC0-DAC8-48BD-892E-44AD301793B3}" dt="2019-08-25T23:39:19.104" v="2290"/>
          <ac:spMkLst>
            <pc:docMk/>
            <pc:sldMk cId="409182826" sldId="846"/>
            <ac:spMk id="3" creationId="{FACEF52F-C54F-4366-9593-9D000BF563A1}"/>
          </ac:spMkLst>
        </pc:spChg>
        <pc:spChg chg="add del mod">
          <ac:chgData name="Richard Huntsinger" userId="e41c737d3ca715fb" providerId="LiveId" clId="{6BAFDEC0-DAC8-48BD-892E-44AD301793B3}" dt="2019-08-25T23:39:22.734" v="2291"/>
          <ac:spMkLst>
            <pc:docMk/>
            <pc:sldMk cId="409182826" sldId="846"/>
            <ac:spMk id="6" creationId="{F72AC93A-E48A-4DCA-9E7B-B63C20625B44}"/>
          </ac:spMkLst>
        </pc:spChg>
        <pc:spChg chg="add del mod">
          <ac:chgData name="Richard Huntsinger" userId="e41c737d3ca715fb" providerId="LiveId" clId="{6BAFDEC0-DAC8-48BD-892E-44AD301793B3}" dt="2019-08-26T18:02:54.628" v="3112"/>
          <ac:spMkLst>
            <pc:docMk/>
            <pc:sldMk cId="409182826" sldId="846"/>
            <ac:spMk id="8" creationId="{BC3CF0B2-1DFD-4931-A5C4-347EAD53474D}"/>
          </ac:spMkLst>
        </pc:spChg>
        <pc:spChg chg="add mod">
          <ac:chgData name="Richard Huntsinger" userId="e41c737d3ca715fb" providerId="LiveId" clId="{6BAFDEC0-DAC8-48BD-892E-44AD301793B3}" dt="2019-08-26T18:09:25.524" v="3233" actId="122"/>
          <ac:spMkLst>
            <pc:docMk/>
            <pc:sldMk cId="409182826" sldId="846"/>
            <ac:spMk id="9" creationId="{9E54C7BE-2EEB-45DB-BE37-077757F92B6C}"/>
          </ac:spMkLst>
        </pc:spChg>
        <pc:spChg chg="add mod">
          <ac:chgData name="Richard Huntsinger" userId="e41c737d3ca715fb" providerId="LiveId" clId="{6BAFDEC0-DAC8-48BD-892E-44AD301793B3}" dt="2019-08-26T18:09:28.838" v="3234" actId="122"/>
          <ac:spMkLst>
            <pc:docMk/>
            <pc:sldMk cId="409182826" sldId="846"/>
            <ac:spMk id="10" creationId="{B22CC6DD-81B5-41FB-8917-93D0876F1C86}"/>
          </ac:spMkLst>
        </pc:spChg>
        <pc:picChg chg="add mod">
          <ac:chgData name="Richard Huntsinger" userId="e41c737d3ca715fb" providerId="LiveId" clId="{6BAFDEC0-DAC8-48BD-892E-44AD301793B3}" dt="2019-08-25T23:39:42.222" v="2296" actId="14100"/>
          <ac:picMkLst>
            <pc:docMk/>
            <pc:sldMk cId="409182826" sldId="846"/>
            <ac:picMk id="7" creationId="{E033E405-ECB2-4CA0-B850-E8470149D4D5}"/>
          </ac:picMkLst>
        </pc:picChg>
      </pc:sldChg>
      <pc:sldChg chg="addSp modSp add ord">
        <pc:chgData name="Richard Huntsinger" userId="e41c737d3ca715fb" providerId="LiveId" clId="{6BAFDEC0-DAC8-48BD-892E-44AD301793B3}" dt="2019-08-25T23:41:11.011" v="2306" actId="1037"/>
        <pc:sldMkLst>
          <pc:docMk/>
          <pc:sldMk cId="1408831755" sldId="847"/>
        </pc:sldMkLst>
        <pc:spChg chg="mod">
          <ac:chgData name="Richard Huntsinger" userId="e41c737d3ca715fb" providerId="LiveId" clId="{6BAFDEC0-DAC8-48BD-892E-44AD301793B3}" dt="2019-08-25T14:20:15.824" v="1362" actId="20577"/>
          <ac:spMkLst>
            <pc:docMk/>
            <pc:sldMk cId="1408831755" sldId="847"/>
            <ac:spMk id="2" creationId="{41BDB438-850F-4366-9188-4CC75DD7FCFD}"/>
          </ac:spMkLst>
        </pc:spChg>
        <pc:spChg chg="mod">
          <ac:chgData name="Richard Huntsinger" userId="e41c737d3ca715fb" providerId="LiveId" clId="{6BAFDEC0-DAC8-48BD-892E-44AD301793B3}" dt="2019-08-25T17:23:59.812" v="1899" actId="20577"/>
          <ac:spMkLst>
            <pc:docMk/>
            <pc:sldMk cId="1408831755" sldId="847"/>
            <ac:spMk id="3" creationId="{F0120C35-5590-4A42-9D21-0F89233151A0}"/>
          </ac:spMkLst>
        </pc:spChg>
        <pc:spChg chg="add mod">
          <ac:chgData name="Richard Huntsinger" userId="e41c737d3ca715fb" providerId="LiveId" clId="{6BAFDEC0-DAC8-48BD-892E-44AD301793B3}" dt="2019-08-25T17:20:02.479" v="1875" actId="1036"/>
          <ac:spMkLst>
            <pc:docMk/>
            <pc:sldMk cId="1408831755" sldId="847"/>
            <ac:spMk id="9" creationId="{EE597BEB-8513-4B3E-92C8-7DE8568F5E3E}"/>
          </ac:spMkLst>
        </pc:spChg>
        <pc:picChg chg="add mod modCrop">
          <ac:chgData name="Richard Huntsinger" userId="e41c737d3ca715fb" providerId="LiveId" clId="{6BAFDEC0-DAC8-48BD-892E-44AD301793B3}" dt="2019-08-25T23:41:11.011" v="2306" actId="1037"/>
          <ac:picMkLst>
            <pc:docMk/>
            <pc:sldMk cId="1408831755" sldId="847"/>
            <ac:picMk id="6" creationId="{DB26E911-6C27-4B85-A8A2-6CA586078A67}"/>
          </ac:picMkLst>
        </pc:picChg>
        <pc:picChg chg="add mod">
          <ac:chgData name="Richard Huntsinger" userId="e41c737d3ca715fb" providerId="LiveId" clId="{6BAFDEC0-DAC8-48BD-892E-44AD301793B3}" dt="2019-08-25T23:41:11.011" v="2306" actId="1037"/>
          <ac:picMkLst>
            <pc:docMk/>
            <pc:sldMk cId="1408831755" sldId="847"/>
            <ac:picMk id="7" creationId="{0E4DA335-3FEA-46EE-8442-4963168A67C6}"/>
          </ac:picMkLst>
        </pc:picChg>
        <pc:picChg chg="add mod">
          <ac:chgData name="Richard Huntsinger" userId="e41c737d3ca715fb" providerId="LiveId" clId="{6BAFDEC0-DAC8-48BD-892E-44AD301793B3}" dt="2019-08-25T17:19:40.502" v="1828" actId="1076"/>
          <ac:picMkLst>
            <pc:docMk/>
            <pc:sldMk cId="1408831755" sldId="847"/>
            <ac:picMk id="8" creationId="{4EB05A64-50B3-47B2-996F-22A5021AB696}"/>
          </ac:picMkLst>
        </pc:picChg>
      </pc:sldChg>
      <pc:sldChg chg="addSp delSp modSp add">
        <pc:chgData name="Richard Huntsinger" userId="e41c737d3ca715fb" providerId="LiveId" clId="{6BAFDEC0-DAC8-48BD-892E-44AD301793B3}" dt="2019-08-25T17:32:28.292" v="1906" actId="1076"/>
        <pc:sldMkLst>
          <pc:docMk/>
          <pc:sldMk cId="2347395469" sldId="848"/>
        </pc:sldMkLst>
        <pc:spChg chg="mod">
          <ac:chgData name="Richard Huntsinger" userId="e41c737d3ca715fb" providerId="LiveId" clId="{6BAFDEC0-DAC8-48BD-892E-44AD301793B3}" dt="2019-08-25T14:20:27.647" v="1375" actId="20577"/>
          <ac:spMkLst>
            <pc:docMk/>
            <pc:sldMk cId="2347395469" sldId="848"/>
            <ac:spMk id="2" creationId="{58B91D1F-C885-466B-8D3D-C6F65F5C5053}"/>
          </ac:spMkLst>
        </pc:spChg>
        <pc:spChg chg="del">
          <ac:chgData name="Richard Huntsinger" userId="e41c737d3ca715fb" providerId="LiveId" clId="{6BAFDEC0-DAC8-48BD-892E-44AD301793B3}" dt="2019-08-25T17:32:08.705" v="1900"/>
          <ac:spMkLst>
            <pc:docMk/>
            <pc:sldMk cId="2347395469" sldId="848"/>
            <ac:spMk id="3" creationId="{898C4A48-FC4E-4EFE-AEAD-8B5072B8E796}"/>
          </ac:spMkLst>
        </pc:spChg>
        <pc:picChg chg="add mod">
          <ac:chgData name="Richard Huntsinger" userId="e41c737d3ca715fb" providerId="LiveId" clId="{6BAFDEC0-DAC8-48BD-892E-44AD301793B3}" dt="2019-08-25T17:32:28.292" v="1906" actId="1076"/>
          <ac:picMkLst>
            <pc:docMk/>
            <pc:sldMk cId="2347395469" sldId="848"/>
            <ac:picMk id="7" creationId="{6DDDB879-C5EE-4A61-B7F3-C35859BEF27D}"/>
          </ac:picMkLst>
        </pc:picChg>
      </pc:sldChg>
      <pc:sldChg chg="modSp add ord">
        <pc:chgData name="Richard Huntsinger" userId="e41c737d3ca715fb" providerId="LiveId" clId="{6BAFDEC0-DAC8-48BD-892E-44AD301793B3}" dt="2019-08-27T17:12:19.499" v="3772" actId="20577"/>
        <pc:sldMkLst>
          <pc:docMk/>
          <pc:sldMk cId="4036319563" sldId="849"/>
        </pc:sldMkLst>
        <pc:spChg chg="mod">
          <ac:chgData name="Richard Huntsinger" userId="e41c737d3ca715fb" providerId="LiveId" clId="{6BAFDEC0-DAC8-48BD-892E-44AD301793B3}" dt="2019-08-26T15:47:16.790" v="2562" actId="20577"/>
          <ac:spMkLst>
            <pc:docMk/>
            <pc:sldMk cId="4036319563" sldId="849"/>
            <ac:spMk id="2" creationId="{83A80C18-8BA9-4584-849E-2FFE196CD164}"/>
          </ac:spMkLst>
        </pc:spChg>
        <pc:spChg chg="mod">
          <ac:chgData name="Richard Huntsinger" userId="e41c737d3ca715fb" providerId="LiveId" clId="{6BAFDEC0-DAC8-48BD-892E-44AD301793B3}" dt="2019-08-27T17:12:19.499" v="3772" actId="20577"/>
          <ac:spMkLst>
            <pc:docMk/>
            <pc:sldMk cId="4036319563" sldId="849"/>
            <ac:spMk id="3" creationId="{D4FB7CF6-D953-4AAA-AB46-D0E569DC12AF}"/>
          </ac:spMkLst>
        </pc:spChg>
      </pc:sldChg>
      <pc:sldChg chg="modSp add">
        <pc:chgData name="Richard Huntsinger" userId="e41c737d3ca715fb" providerId="LiveId" clId="{6BAFDEC0-DAC8-48BD-892E-44AD301793B3}" dt="2019-08-27T01:28:12.312" v="3712" actId="20577"/>
        <pc:sldMkLst>
          <pc:docMk/>
          <pc:sldMk cId="3640993598" sldId="850"/>
        </pc:sldMkLst>
        <pc:spChg chg="mod">
          <ac:chgData name="Richard Huntsinger" userId="e41c737d3ca715fb" providerId="LiveId" clId="{6BAFDEC0-DAC8-48BD-892E-44AD301793B3}" dt="2019-08-25T14:27:31.431" v="1522" actId="20577"/>
          <ac:spMkLst>
            <pc:docMk/>
            <pc:sldMk cId="3640993598" sldId="850"/>
            <ac:spMk id="2" creationId="{4C546398-4BA8-49E3-9934-D168299A81B5}"/>
          </ac:spMkLst>
        </pc:spChg>
        <pc:spChg chg="mod">
          <ac:chgData name="Richard Huntsinger" userId="e41c737d3ca715fb" providerId="LiveId" clId="{6BAFDEC0-DAC8-48BD-892E-44AD301793B3}" dt="2019-08-27T01:28:12.312" v="3712" actId="20577"/>
          <ac:spMkLst>
            <pc:docMk/>
            <pc:sldMk cId="3640993598" sldId="850"/>
            <ac:spMk id="3" creationId="{2F288A1D-02BC-44C8-935C-FC74D2AEECB2}"/>
          </ac:spMkLst>
        </pc:spChg>
      </pc:sldChg>
      <pc:sldChg chg="addSp modSp add">
        <pc:chgData name="Richard Huntsinger" userId="e41c737d3ca715fb" providerId="LiveId" clId="{6BAFDEC0-DAC8-48BD-892E-44AD301793B3}" dt="2019-08-25T17:11:03.498" v="1798" actId="1038"/>
        <pc:sldMkLst>
          <pc:docMk/>
          <pc:sldMk cId="2360743335" sldId="851"/>
        </pc:sldMkLst>
        <pc:spChg chg="mod">
          <ac:chgData name="Richard Huntsinger" userId="e41c737d3ca715fb" providerId="LiveId" clId="{6BAFDEC0-DAC8-48BD-892E-44AD301793B3}" dt="2019-08-25T17:07:13.405" v="1692" actId="20577"/>
          <ac:spMkLst>
            <pc:docMk/>
            <pc:sldMk cId="2360743335" sldId="851"/>
            <ac:spMk id="2" creationId="{12859DB2-1EC3-46EA-BA0A-9567E5A88087}"/>
          </ac:spMkLst>
        </pc:spChg>
        <pc:spChg chg="add mod">
          <ac:chgData name="Richard Huntsinger" userId="e41c737d3ca715fb" providerId="LiveId" clId="{6BAFDEC0-DAC8-48BD-892E-44AD301793B3}" dt="2019-08-25T17:11:03.498" v="1798" actId="1038"/>
          <ac:spMkLst>
            <pc:docMk/>
            <pc:sldMk cId="2360743335" sldId="851"/>
            <ac:spMk id="7" creationId="{B126AEC4-829D-43FF-8AA1-2F45F167D609}"/>
          </ac:spMkLst>
        </pc:spChg>
        <pc:picChg chg="add mod">
          <ac:chgData name="Richard Huntsinger" userId="e41c737d3ca715fb" providerId="LiveId" clId="{6BAFDEC0-DAC8-48BD-892E-44AD301793B3}" dt="2019-08-25T17:11:03.498" v="1798" actId="1038"/>
          <ac:picMkLst>
            <pc:docMk/>
            <pc:sldMk cId="2360743335" sldId="851"/>
            <ac:picMk id="6" creationId="{5C783724-8171-4041-8CF4-B05C75516A18}"/>
          </ac:picMkLst>
        </pc:picChg>
      </pc:sldChg>
      <pc:sldChg chg="modSp add">
        <pc:chgData name="Richard Huntsinger" userId="e41c737d3ca715fb" providerId="LiveId" clId="{6BAFDEC0-DAC8-48BD-892E-44AD301793B3}" dt="2019-08-26T00:04:57.332" v="2408" actId="20577"/>
        <pc:sldMkLst>
          <pc:docMk/>
          <pc:sldMk cId="560922435" sldId="852"/>
        </pc:sldMkLst>
        <pc:spChg chg="mod">
          <ac:chgData name="Richard Huntsinger" userId="e41c737d3ca715fb" providerId="LiveId" clId="{6BAFDEC0-DAC8-48BD-892E-44AD301793B3}" dt="2019-08-25T17:50:12.964" v="2177" actId="20577"/>
          <ac:spMkLst>
            <pc:docMk/>
            <pc:sldMk cId="560922435" sldId="852"/>
            <ac:spMk id="2" creationId="{1BBA768D-B05B-4E67-8A5D-22F7F9279F08}"/>
          </ac:spMkLst>
        </pc:spChg>
        <pc:spChg chg="mod">
          <ac:chgData name="Richard Huntsinger" userId="e41c737d3ca715fb" providerId="LiveId" clId="{6BAFDEC0-DAC8-48BD-892E-44AD301793B3}" dt="2019-08-26T00:04:57.332" v="2408" actId="20577"/>
          <ac:spMkLst>
            <pc:docMk/>
            <pc:sldMk cId="560922435" sldId="852"/>
            <ac:spMk id="3" creationId="{5FBB218A-6AE0-4761-B2EC-1818974A7861}"/>
          </ac:spMkLst>
        </pc:spChg>
      </pc:sldChg>
      <pc:sldChg chg="addSp delSp modSp add ord">
        <pc:chgData name="Richard Huntsinger" userId="e41c737d3ca715fb" providerId="LiveId" clId="{6BAFDEC0-DAC8-48BD-892E-44AD301793B3}" dt="2019-08-25T23:36:49.245" v="2289" actId="1035"/>
        <pc:sldMkLst>
          <pc:docMk/>
          <pc:sldMk cId="4122033259" sldId="853"/>
        </pc:sldMkLst>
        <pc:spChg chg="mod">
          <ac:chgData name="Richard Huntsinger" userId="e41c737d3ca715fb" providerId="LiveId" clId="{6BAFDEC0-DAC8-48BD-892E-44AD301793B3}" dt="2019-08-25T23:33:18.376" v="2232" actId="6549"/>
          <ac:spMkLst>
            <pc:docMk/>
            <pc:sldMk cId="4122033259" sldId="853"/>
            <ac:spMk id="2" creationId="{32BC7338-62A9-407A-BA09-C6E0B2767117}"/>
          </ac:spMkLst>
        </pc:spChg>
        <pc:picChg chg="add mod">
          <ac:chgData name="Richard Huntsinger" userId="e41c737d3ca715fb" providerId="LiveId" clId="{6BAFDEC0-DAC8-48BD-892E-44AD301793B3}" dt="2019-08-25T23:36:49.245" v="2289" actId="1035"/>
          <ac:picMkLst>
            <pc:docMk/>
            <pc:sldMk cId="4122033259" sldId="853"/>
            <ac:picMk id="4" creationId="{1476720A-837E-40B9-863E-F315F33B97AA}"/>
          </ac:picMkLst>
        </pc:picChg>
        <pc:picChg chg="add mod">
          <ac:chgData name="Richard Huntsinger" userId="e41c737d3ca715fb" providerId="LiveId" clId="{6BAFDEC0-DAC8-48BD-892E-44AD301793B3}" dt="2019-08-25T23:34:13.782" v="2247" actId="1076"/>
          <ac:picMkLst>
            <pc:docMk/>
            <pc:sldMk cId="4122033259" sldId="853"/>
            <ac:picMk id="8" creationId="{FA85C140-B491-4F7A-BB25-B20375DB32C4}"/>
          </ac:picMkLst>
        </pc:picChg>
        <pc:picChg chg="del">
          <ac:chgData name="Richard Huntsinger" userId="e41c737d3ca715fb" providerId="LiveId" clId="{6BAFDEC0-DAC8-48BD-892E-44AD301793B3}" dt="2019-08-25T23:33:43.046" v="2235" actId="478"/>
          <ac:picMkLst>
            <pc:docMk/>
            <pc:sldMk cId="4122033259" sldId="853"/>
            <ac:picMk id="9" creationId="{A7EAEBE9-7245-4CCC-9AB8-30A8E1BCFC69}"/>
          </ac:picMkLst>
        </pc:picChg>
        <pc:picChg chg="del">
          <ac:chgData name="Richard Huntsinger" userId="e41c737d3ca715fb" providerId="LiveId" clId="{6BAFDEC0-DAC8-48BD-892E-44AD301793B3}" dt="2019-08-25T23:34:16.922" v="2248" actId="478"/>
          <ac:picMkLst>
            <pc:docMk/>
            <pc:sldMk cId="4122033259" sldId="853"/>
            <ac:picMk id="11" creationId="{36A56D2A-DA1E-4F33-A037-9EF05CE702C3}"/>
          </ac:picMkLst>
        </pc:picChg>
      </pc:sldChg>
      <pc:sldChg chg="addSp delSp modSp add ord">
        <pc:chgData name="Richard Huntsinger" userId="e41c737d3ca715fb" providerId="LiveId" clId="{6BAFDEC0-DAC8-48BD-892E-44AD301793B3}" dt="2019-08-25T23:49:41.743" v="2310" actId="1076"/>
        <pc:sldMkLst>
          <pc:docMk/>
          <pc:sldMk cId="4055592776" sldId="854"/>
        </pc:sldMkLst>
        <pc:spChg chg="mod">
          <ac:chgData name="Richard Huntsinger" userId="e41c737d3ca715fb" providerId="LiveId" clId="{6BAFDEC0-DAC8-48BD-892E-44AD301793B3}" dt="2019-08-25T23:34:42.899" v="2272" actId="20577"/>
          <ac:spMkLst>
            <pc:docMk/>
            <pc:sldMk cId="4055592776" sldId="854"/>
            <ac:spMk id="2" creationId="{12859DB2-1EC3-46EA-BA0A-9567E5A88087}"/>
          </ac:spMkLst>
        </pc:spChg>
        <pc:picChg chg="del">
          <ac:chgData name="Richard Huntsinger" userId="e41c737d3ca715fb" providerId="LiveId" clId="{6BAFDEC0-DAC8-48BD-892E-44AD301793B3}" dt="2019-08-25T23:34:57.932" v="2277" actId="478"/>
          <ac:picMkLst>
            <pc:docMk/>
            <pc:sldMk cId="4055592776" sldId="854"/>
            <ac:picMk id="6" creationId="{5C783724-8171-4041-8CF4-B05C75516A18}"/>
          </ac:picMkLst>
        </pc:picChg>
        <pc:picChg chg="add del mod">
          <ac:chgData name="Richard Huntsinger" userId="e41c737d3ca715fb" providerId="LiveId" clId="{6BAFDEC0-DAC8-48BD-892E-44AD301793B3}" dt="2019-08-25T23:49:29.628" v="2307" actId="478"/>
          <ac:picMkLst>
            <pc:docMk/>
            <pc:sldMk cId="4055592776" sldId="854"/>
            <ac:picMk id="8" creationId="{41CFB820-3EF3-4996-A3E2-6B6BAD5605AC}"/>
          </ac:picMkLst>
        </pc:picChg>
        <pc:picChg chg="add mod">
          <ac:chgData name="Richard Huntsinger" userId="e41c737d3ca715fb" providerId="LiveId" clId="{6BAFDEC0-DAC8-48BD-892E-44AD301793B3}" dt="2019-08-25T23:49:41.743" v="2310" actId="1076"/>
          <ac:picMkLst>
            <pc:docMk/>
            <pc:sldMk cId="4055592776" sldId="854"/>
            <ac:picMk id="10" creationId="{08D05448-4583-40E2-90D5-8AF8C41E373F}"/>
          </ac:picMkLst>
        </pc:picChg>
      </pc:sldChg>
    </pc:docChg>
  </pc:docChgLst>
  <pc:docChgLst>
    <pc:chgData name="Richard" userId="e41c737d3ca715fb" providerId="LiveId" clId="{50E637E4-E08B-4134-95E4-9E2491D3167B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098" cy="466618"/>
          </a:xfrm>
          <a:prstGeom prst="rect">
            <a:avLst/>
          </a:prstGeom>
        </p:spPr>
        <p:txBody>
          <a:bodyPr vert="horz" lIns="87407" tIns="43704" rIns="87407" bIns="43704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414" y="0"/>
            <a:ext cx="2972098" cy="466618"/>
          </a:xfrm>
          <a:prstGeom prst="rect">
            <a:avLst/>
          </a:prstGeom>
        </p:spPr>
        <p:txBody>
          <a:bodyPr vert="horz" lIns="87407" tIns="43704" rIns="87407" bIns="43704" rtlCol="0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7246"/>
            <a:ext cx="2972098" cy="466617"/>
          </a:xfrm>
          <a:prstGeom prst="rect">
            <a:avLst/>
          </a:prstGeom>
        </p:spPr>
        <p:txBody>
          <a:bodyPr vert="horz" lIns="87407" tIns="43704" rIns="87407" bIns="43704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414" y="8847246"/>
            <a:ext cx="2972098" cy="466617"/>
          </a:xfrm>
          <a:prstGeom prst="rect">
            <a:avLst/>
          </a:prstGeom>
        </p:spPr>
        <p:txBody>
          <a:bodyPr vert="horz" lIns="87407" tIns="43704" rIns="87407" bIns="43704" rtlCol="0" anchor="b"/>
          <a:lstStyle>
            <a:lvl1pPr algn="r">
              <a:defRPr sz="1100"/>
            </a:lvl1pPr>
          </a:lstStyle>
          <a:p>
            <a:fld id="{11A0578A-70D7-44C3-933A-6A9D29698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275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2398" tIns="46200" rIns="92398" bIns="4620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2398" tIns="46200" rIns="92398" bIns="4620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8712" cy="3494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98" tIns="46200" rIns="92398" bIns="4620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vert="horz" lIns="92398" tIns="46200" rIns="92398" bIns="462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5693"/>
          </a:xfrm>
          <a:prstGeom prst="rect">
            <a:avLst/>
          </a:prstGeom>
        </p:spPr>
        <p:txBody>
          <a:bodyPr vert="horz" lIns="92398" tIns="46200" rIns="92398" bIns="4620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</p:spPr>
        <p:txBody>
          <a:bodyPr vert="horz" lIns="92398" tIns="46200" rIns="92398" bIns="46200" rtlCol="0" anchor="b"/>
          <a:lstStyle>
            <a:lvl1pPr algn="r">
              <a:defRPr sz="1200"/>
            </a:lvl1pPr>
          </a:lstStyle>
          <a:p>
            <a:fld id="{64BFCE8E-2C9F-4650-A97E-6195EBD491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876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8712" cy="3494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FCE8E-2C9F-4650-A97E-6195EBD491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0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1/27/2016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1" y="1295402"/>
            <a:ext cx="12191999" cy="304799"/>
          </a:xfrm>
          <a:prstGeom prst="rect">
            <a:avLst/>
          </a:prstGeom>
          <a:solidFill>
            <a:schemeClr val="bg2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1" y="5334000"/>
            <a:ext cx="11625712" cy="1249680"/>
          </a:xfrm>
          <a:noFill/>
        </p:spPr>
        <p:txBody>
          <a:bodyPr lIns="118872" tIns="0" rIns="45720" bIns="0" anchor="t" anchorCtr="0">
            <a:normAutofit/>
          </a:bodyPr>
          <a:lstStyle>
            <a:lvl1pPr marL="0" indent="0" algn="l">
              <a:buNone/>
              <a:defRPr sz="13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"/>
            <a:ext cx="1217295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76200"/>
            <a:ext cx="11625715" cy="1143001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35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883920"/>
          </a:xfrm>
        </p:spPr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>
              <a:defRPr cap="small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buClr>
                <a:srgbClr val="0066FF"/>
              </a:buClr>
              <a:defRPr/>
            </a:lvl1pPr>
            <a:lvl2pPr>
              <a:buClr>
                <a:srgbClr val="0066FF"/>
              </a:buClr>
              <a:defRPr/>
            </a:lvl2pPr>
            <a:lvl3pPr>
              <a:buClr>
                <a:srgbClr val="0066FF"/>
              </a:buClr>
              <a:defRPr/>
            </a:lvl3pPr>
            <a:lvl4pPr>
              <a:buClr>
                <a:srgbClr val="0066FF"/>
              </a:buClr>
              <a:defRPr/>
            </a:lvl4pPr>
            <a:lvl5pPr>
              <a:buClr>
                <a:srgbClr val="0066FF"/>
              </a:buClr>
              <a:defRPr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1/27/2016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3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1/27/2016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526F7-9F2C-4579-989E-90EA07A424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914400" y="1676400"/>
            <a:ext cx="10464800" cy="2438400"/>
          </a:xfrm>
          <a:prstGeom prst="rect">
            <a:avLst/>
          </a:prstGeom>
          <a:gradFill>
            <a:gsLst>
              <a:gs pos="0">
                <a:srgbClr val="0000FF"/>
              </a:gs>
              <a:gs pos="48000">
                <a:srgbClr val="0066FF"/>
              </a:gs>
              <a:gs pos="100000">
                <a:srgbClr val="3399FF"/>
              </a:gs>
            </a:gsLst>
            <a:lin ang="10800000" scaled="1"/>
          </a:gradFill>
          <a:ln w="69850">
            <a:noFill/>
          </a:ln>
        </p:spPr>
        <p:txBody>
          <a:bodyPr vert="horz" lIns="91440" tIns="0" rIns="45720" bIns="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>
              <a:defRPr sz="3200" b="1" cap="small" baseline="0">
                <a:solidFill>
                  <a:schemeClr val="bg1"/>
                </a:solidFill>
              </a:defRPr>
            </a:lvl1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914400" y="1676400"/>
            <a:ext cx="10464800" cy="2438400"/>
          </a:xfrm>
          <a:noFill/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>
              <a:buNone/>
              <a:defRPr sz="2800" b="0" cap="small" baseline="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67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5689600" cy="5178552"/>
          </a:xfrm>
        </p:spPr>
        <p:txBody>
          <a:bodyPr lIns="91440">
            <a:normAutofit/>
          </a:bodyPr>
          <a:lstStyle>
            <a:lvl1pPr>
              <a:buClr>
                <a:srgbClr val="0066FF"/>
              </a:buClr>
              <a:defRPr sz="2000"/>
            </a:lvl1pPr>
            <a:lvl2pPr>
              <a:buClr>
                <a:srgbClr val="0066FF"/>
              </a:buClr>
              <a:defRPr sz="1800"/>
            </a:lvl2pPr>
            <a:lvl3pPr>
              <a:buClr>
                <a:srgbClr val="0066FF"/>
              </a:buClr>
              <a:defRPr sz="1600"/>
            </a:lvl3pPr>
            <a:lvl4pPr>
              <a:buClr>
                <a:srgbClr val="0066FF"/>
              </a:buClr>
              <a:defRPr sz="1400"/>
            </a:lvl4pPr>
            <a:lvl5pPr>
              <a:buClr>
                <a:srgbClr val="0066FF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689600" cy="5178552"/>
          </a:xfrm>
        </p:spPr>
        <p:txBody>
          <a:bodyPr>
            <a:normAutofit/>
          </a:bodyPr>
          <a:lstStyle>
            <a:lvl1pPr>
              <a:buClr>
                <a:srgbClr val="0066FF"/>
              </a:buClr>
              <a:defRPr sz="2000"/>
            </a:lvl1pPr>
            <a:lvl2pPr>
              <a:buClr>
                <a:srgbClr val="0066FF"/>
              </a:buClr>
              <a:defRPr sz="1800"/>
            </a:lvl2pPr>
            <a:lvl3pPr>
              <a:buClr>
                <a:srgbClr val="0066FF"/>
              </a:buClr>
              <a:defRPr sz="1600"/>
            </a:lvl3pPr>
            <a:lvl4pPr>
              <a:buClr>
                <a:srgbClr val="0066FF"/>
              </a:buClr>
              <a:defRPr sz="1400"/>
            </a:lvl4pPr>
            <a:lvl5pPr>
              <a:buClr>
                <a:srgbClr val="0066FF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1/27/2016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6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9645"/>
            <a:ext cx="5590117" cy="715355"/>
          </a:xfrm>
        </p:spPr>
        <p:txBody>
          <a:bodyPr lIns="146304" anchor="ctr">
            <a:noAutofit/>
          </a:bodyPr>
          <a:lstStyle>
            <a:lvl1pPr marL="0" indent="0"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1200"/>
            <a:ext cx="5590117" cy="4419601"/>
          </a:xfrm>
        </p:spPr>
        <p:txBody>
          <a:bodyPr>
            <a:normAutofit/>
          </a:bodyPr>
          <a:lstStyle>
            <a:lvl1pPr>
              <a:buClr>
                <a:srgbClr val="0066FF"/>
              </a:buClr>
              <a:defRPr sz="1800"/>
            </a:lvl1pPr>
            <a:lvl2pPr>
              <a:buClr>
                <a:srgbClr val="0066FF"/>
              </a:buClr>
              <a:defRPr sz="1600"/>
            </a:lvl2pPr>
            <a:lvl3pPr>
              <a:buClr>
                <a:srgbClr val="0066FF"/>
              </a:buClr>
              <a:defRPr sz="1400"/>
            </a:lvl3pPr>
            <a:lvl4pPr>
              <a:buClr>
                <a:srgbClr val="0066FF"/>
              </a:buClr>
              <a:defRPr sz="1200"/>
            </a:lvl4pPr>
            <a:lvl5pPr>
              <a:buClr>
                <a:srgbClr val="0066FF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4168" y="1189645"/>
            <a:ext cx="5693833" cy="715355"/>
          </a:xfrm>
        </p:spPr>
        <p:txBody>
          <a:bodyPr lIns="146304" anchor="ctr">
            <a:noAutofit/>
          </a:bodyPr>
          <a:lstStyle>
            <a:lvl1pPr marL="0" indent="0"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81200"/>
            <a:ext cx="5693833" cy="4419601"/>
          </a:xfrm>
        </p:spPr>
        <p:txBody>
          <a:bodyPr>
            <a:normAutofit/>
          </a:bodyPr>
          <a:lstStyle>
            <a:lvl1pPr>
              <a:buClr>
                <a:srgbClr val="0066FF"/>
              </a:buClr>
              <a:defRPr sz="1800"/>
            </a:lvl1pPr>
            <a:lvl2pPr>
              <a:buClr>
                <a:srgbClr val="0066FF"/>
              </a:buClr>
              <a:defRPr sz="1600"/>
            </a:lvl2pPr>
            <a:lvl3pPr>
              <a:buClr>
                <a:srgbClr val="0066FF"/>
              </a:buClr>
              <a:defRPr sz="1400"/>
            </a:lvl3pPr>
            <a:lvl4pPr>
              <a:buClr>
                <a:srgbClr val="0066FF"/>
              </a:buClr>
              <a:defRPr sz="1200"/>
            </a:lvl4pPr>
            <a:lvl5pPr>
              <a:buClr>
                <a:srgbClr val="0066FF"/>
              </a:buCl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1/27/2016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2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1/27/2016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1/27/2016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3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304801" y="1021082"/>
            <a:ext cx="11582400" cy="45719"/>
          </a:xfrm>
          <a:prstGeom prst="rect">
            <a:avLst/>
          </a:prstGeom>
          <a:gradFill>
            <a:gsLst>
              <a:gs pos="0">
                <a:srgbClr val="00B0F0"/>
              </a:gs>
              <a:gs pos="47000">
                <a:srgbClr val="0070C0"/>
              </a:gs>
              <a:gs pos="100000">
                <a:srgbClr val="002060"/>
              </a:gs>
            </a:gsLst>
            <a:lin ang="10800000" scaled="1"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76199"/>
            <a:ext cx="11582400" cy="86868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11582400" cy="51054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583680"/>
            <a:ext cx="2844800" cy="274320"/>
          </a:xfrm>
          <a:prstGeom prst="rect">
            <a:avLst/>
          </a:prstGeom>
        </p:spPr>
        <p:txBody>
          <a:bodyPr vert="horz" lIns="109728" rIns="45720" bIns="0" rtlCol="0" anchor="ctr" anchorCtr="0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r>
              <a:rPr lang="en-US"/>
              <a:t>1/27/2016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05600" y="6583680"/>
            <a:ext cx="5181600" cy="274320"/>
          </a:xfrm>
          <a:prstGeom prst="rect">
            <a:avLst/>
          </a:prstGeom>
        </p:spPr>
        <p:txBody>
          <a:bodyPr vert="horz" lIns="45720" rIns="45720" bIns="0" rtlCol="0" anchor="t" anchorCtr="0"/>
          <a:lstStyle>
            <a:lvl1pPr algn="l" eaLnBrk="1" latinLnBrk="0" hangingPunct="1">
              <a:defRPr kumimoji="0" sz="9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pPr algn="r"/>
            <a:r>
              <a:rPr lang="en-US">
                <a:solidFill>
                  <a:schemeClr val="tx1"/>
                </a:solidFill>
              </a:rPr>
              <a:t>Applied Machine Learning - (c) Berkeley Data Analytics Group, LLC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5515" y="6583680"/>
            <a:ext cx="978485" cy="274320"/>
          </a:xfrm>
          <a:prstGeom prst="rect">
            <a:avLst/>
          </a:prstGeom>
        </p:spPr>
        <p:txBody>
          <a:bodyPr vert="horz" bIns="0" rtlCol="0" anchor="ctr" anchorCtr="0"/>
          <a:lstStyle>
            <a:lvl1pPr algn="ctr" eaLnBrk="1" latinLnBrk="0" hangingPunct="1">
              <a:defRPr kumimoji="0"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fld id="{E31526F7-9F2C-4579-989E-90EA07A424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0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2000" b="0" kern="1200" cap="small" baseline="0">
          <a:ln>
            <a:noFill/>
          </a:ln>
          <a:solidFill>
            <a:schemeClr val="tx1"/>
          </a:solidFill>
          <a:effectLst/>
          <a:latin typeface="Verdana" pitchFamily="34" charset="0"/>
          <a:ea typeface="Verdana" pitchFamily="34" charset="0"/>
          <a:cs typeface="Verdana" pitchFamily="34" charset="0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rgbClr val="CC3399"/>
        </a:buClr>
        <a:buSzPct val="80000"/>
        <a:buFont typeface="Wingdings 2"/>
        <a:buChar char=""/>
        <a:defRPr kumimoji="0"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rgbClr val="CC3399"/>
        </a:buClr>
        <a:buSzPct val="90000"/>
        <a:buFont typeface="Wingdings"/>
        <a:buChar char=""/>
        <a:defRPr kumimoji="0"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rgbClr val="CC3399"/>
        </a:buClr>
        <a:buFont typeface="Arial"/>
        <a:buChar char="▪"/>
        <a:defRPr kumimoji="0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rgbClr val="CC3399"/>
        </a:buClr>
        <a:buFont typeface="Arial"/>
        <a:buChar char="▪"/>
        <a:defRPr kumimoji="0"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rgbClr val="CC3399"/>
        </a:buClr>
        <a:buFont typeface="Wingdings 3"/>
        <a:buChar char=""/>
        <a:defRPr kumimoji="0" lang="en-US" sz="1400" kern="1200" smtClean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08F0C-181F-4E0D-AA2F-663C545A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11125200" cy="3124200"/>
          </a:xfrm>
          <a:solidFill>
            <a:schemeClr val="bg1"/>
          </a:solidFill>
          <a:ln w="28575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91440" algn="l">
              <a:spcAft>
                <a:spcPts val="600"/>
              </a:spcAft>
            </a:pPr>
            <a:r>
              <a:rPr lang="en-US" sz="2400" dirty="0"/>
              <a:t>W207 Applied Machine Learning</a:t>
            </a:r>
            <a:br>
              <a:rPr lang="en-US" sz="2400" dirty="0"/>
            </a:br>
            <a:br>
              <a:rPr lang="en-US" sz="14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br>
              <a:rPr lang="en-US" sz="14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Richard Huntsinger</a:t>
            </a:r>
            <a:b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Division of Data Science &amp; Information</a:t>
            </a:r>
            <a:b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University of California, Berkeley</a:t>
            </a:r>
            <a:b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Fall 2019</a:t>
            </a:r>
            <a:endParaRPr lang="en-US" sz="14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3E2DE-9355-4E47-845F-00A63E6E6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10241" r="25828" b="24700"/>
          <a:stretch/>
        </p:blipFill>
        <p:spPr>
          <a:xfrm>
            <a:off x="7315200" y="1371600"/>
            <a:ext cx="3977524" cy="12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9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9DB2-1EC3-46EA-BA0A-9567E5A8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F93C8-A9C4-4970-AF6D-3BB8AD8F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AAA9A-DBD5-4257-A87E-9BEF622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AEC4-829D-43FF-8AA1-2F45F167D609}"/>
              </a:ext>
            </a:extLst>
          </p:cNvPr>
          <p:cNvSpPr txBox="1"/>
          <p:nvPr/>
        </p:nvSpPr>
        <p:spPr>
          <a:xfrm rot="16200000">
            <a:off x="-1718289" y="3722628"/>
            <a:ext cx="50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Evaluate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05448-4583-40E2-90D5-8AF8C41E3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6" y="1957549"/>
            <a:ext cx="10607675" cy="33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9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7F57-FE55-4058-806D-3FE826B3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B96E8-31DD-4E07-B43E-B82865F8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A28D5-DEC2-4B12-94C5-CA1FC999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AD0D4B77-7476-407B-86EA-FD946D5A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5638800" cy="230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5FE53-C87A-40FC-B8A5-CEAEFB686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165600"/>
            <a:ext cx="532765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D86CEB-8F92-4779-B8B1-7599164F48A1}"/>
              </a:ext>
            </a:extLst>
          </p:cNvPr>
          <p:cNvSpPr txBox="1"/>
          <p:nvPr/>
        </p:nvSpPr>
        <p:spPr>
          <a:xfrm rot="16200000">
            <a:off x="-358259" y="226325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ADC1-A63C-4690-8DDE-25A55804D370}"/>
              </a:ext>
            </a:extLst>
          </p:cNvPr>
          <p:cNvSpPr txBox="1"/>
          <p:nvPr/>
        </p:nvSpPr>
        <p:spPr>
          <a:xfrm rot="16200000">
            <a:off x="-209033" y="4984234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28427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768D-B05B-4E67-8A5D-22F7F927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218A-6AE0-4761-B2EC-1818974A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best data analytic method (type of model)</a:t>
            </a:r>
          </a:p>
          <a:p>
            <a:r>
              <a:rPr lang="en-US" dirty="0"/>
              <a:t>Search for best data</a:t>
            </a:r>
          </a:p>
          <a:p>
            <a:r>
              <a:rPr lang="en-US" dirty="0"/>
              <a:t>Search for best representation of data</a:t>
            </a:r>
          </a:p>
          <a:p>
            <a:r>
              <a:rPr lang="en-US" dirty="0"/>
              <a:t>Search for best variables</a:t>
            </a:r>
          </a:p>
          <a:p>
            <a:r>
              <a:rPr lang="en-US" dirty="0"/>
              <a:t>Search for best hyperparameter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90863-B0AF-4ED6-A057-86F9A7ED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FB6B6-D337-4857-B59A-2801B102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2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D6FA-B5D6-49F7-A002-BDE195AF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Bias/Variance Tradeoff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54C7BE-2EEB-45DB-BE37-077757F9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5562600"/>
            <a:ext cx="3200400" cy="835152"/>
          </a:xfrm>
        </p:spPr>
        <p:txBody>
          <a:bodyPr/>
          <a:lstStyle/>
          <a:p>
            <a:pPr marL="118872" indent="0" algn="ctr">
              <a:buNone/>
            </a:pPr>
            <a:r>
              <a:rPr lang="en-US" sz="1600" dirty="0"/>
              <a:t>variance</a:t>
            </a:r>
            <a:r>
              <a:rPr lang="en-US" sz="1600" dirty="0">
                <a:sym typeface="Wingdings" panose="05000000000000000000" pitchFamily="2" charset="2"/>
              </a:rPr>
              <a:t> bias  underfit</a:t>
            </a:r>
            <a:endParaRPr lang="en-US" sz="1600" dirty="0"/>
          </a:p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2CC6DD-81B5-41FB-8917-93D0876F1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800" y="5562600"/>
            <a:ext cx="3200400" cy="835152"/>
          </a:xfrm>
        </p:spPr>
        <p:txBody>
          <a:bodyPr/>
          <a:lstStyle/>
          <a:p>
            <a:pPr marL="118872" indent="0" algn="ctr">
              <a:buNone/>
            </a:pPr>
            <a:r>
              <a:rPr lang="en-US" sz="1600" dirty="0"/>
              <a:t>variance</a:t>
            </a:r>
            <a:r>
              <a:rPr lang="en-US" sz="1600" dirty="0">
                <a:sym typeface="Wingdings" panose="05000000000000000000" pitchFamily="2" charset="2"/>
              </a:rPr>
              <a:t> bias  overfit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69952-73EC-4AA3-8B2E-ADA5CDE1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BD7E9-BB9E-428F-B080-EE5115B9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3E405-ECB2-4CA0-B850-E8470149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1724025"/>
            <a:ext cx="11634788" cy="37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6398-4BA8-49E3-9934-D168299A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8A1D-02BC-44C8-935C-FC74D2AEE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 Tutorial</a:t>
            </a:r>
          </a:p>
          <a:p>
            <a:endParaRPr lang="en-US" dirty="0"/>
          </a:p>
          <a:p>
            <a:r>
              <a:rPr lang="en-US" dirty="0"/>
              <a:t>Review how to use </a:t>
            </a:r>
            <a:r>
              <a:rPr lang="en-US" dirty="0" err="1"/>
              <a:t>Jupyter</a:t>
            </a:r>
            <a:r>
              <a:rPr lang="en-US" dirty="0"/>
              <a:t>, Python, matplotlib</a:t>
            </a:r>
          </a:p>
          <a:p>
            <a:r>
              <a:rPr lang="en-US" dirty="0"/>
              <a:t>Introduction 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BEE62-A037-4998-B12D-21AB66F4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18F7E-36F7-4073-9A95-FF2DE435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9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B438-850F-4366-9188-4CC75DD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Roman Chickens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0C35-5590-4A42-9D21-0F892331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7543800" cy="5029200"/>
          </a:xfrm>
        </p:spPr>
        <p:txBody>
          <a:bodyPr/>
          <a:lstStyle/>
          <a:p>
            <a:r>
              <a:rPr lang="en-US" dirty="0"/>
              <a:t>Publius Claudius </a:t>
            </a:r>
            <a:r>
              <a:rPr lang="en-US" dirty="0" err="1"/>
              <a:t>Pulcher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the Battle of </a:t>
            </a:r>
            <a:r>
              <a:rPr lang="en-US" dirty="0" err="1"/>
              <a:t>Drepana</a:t>
            </a:r>
            <a:r>
              <a:rPr lang="en-US" dirty="0"/>
              <a:t> in 249 BC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 </a:t>
            </a:r>
            <a:r>
              <a:rPr lang="cy-GB" dirty="0">
                <a:solidFill>
                  <a:srgbClr val="C00000"/>
                </a:solidFill>
              </a:rPr>
              <a:t>ŷ</a:t>
            </a:r>
            <a:r>
              <a:rPr lang="en-US" dirty="0">
                <a:solidFill>
                  <a:srgbClr val="C00000"/>
                </a:solidFill>
              </a:rPr>
              <a:t> = 0 + 1x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66FF"/>
                </a:solidFill>
              </a:rPr>
              <a:t>"</a:t>
            </a:r>
            <a:r>
              <a:rPr lang="en-US" dirty="0" err="1">
                <a:solidFill>
                  <a:srgbClr val="0066FF"/>
                </a:solidFill>
              </a:rPr>
              <a:t>Bibant</a:t>
            </a:r>
            <a:r>
              <a:rPr lang="en-US" dirty="0">
                <a:solidFill>
                  <a:srgbClr val="0066FF"/>
                </a:solidFill>
              </a:rPr>
              <a:t>, quoniam </a:t>
            </a:r>
            <a:r>
              <a:rPr lang="en-US" dirty="0" err="1">
                <a:solidFill>
                  <a:srgbClr val="0066FF"/>
                </a:solidFill>
              </a:rPr>
              <a:t>esse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 err="1">
                <a:solidFill>
                  <a:srgbClr val="0066FF"/>
                </a:solidFill>
              </a:rPr>
              <a:t>nolunt</a:t>
            </a:r>
            <a:r>
              <a:rPr lang="en-US" dirty="0">
                <a:solidFill>
                  <a:srgbClr val="0066FF"/>
                </a:solidFill>
              </a:rPr>
              <a:t>.”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D00A2-CE91-4107-B275-F43B5272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48B0-A076-4CEB-914F-2294024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6E911-6C27-4B85-A8A2-6CA586078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2" b="31818"/>
          <a:stretch/>
        </p:blipFill>
        <p:spPr>
          <a:xfrm>
            <a:off x="7391400" y="4222878"/>
            <a:ext cx="3415337" cy="217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DA335-3FEA-46EE-8442-4963168A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34" y="1357996"/>
            <a:ext cx="3415337" cy="2742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05A64-50B3-47B2-996F-22A5021A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62200"/>
            <a:ext cx="1914729" cy="198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97BEB-8513-4B3E-92C8-7DE8568F5E3E}"/>
              </a:ext>
            </a:extLst>
          </p:cNvPr>
          <p:cNvSpPr txBox="1"/>
          <p:nvPr/>
        </p:nvSpPr>
        <p:spPr>
          <a:xfrm>
            <a:off x="2466424" y="2715161"/>
            <a:ext cx="4239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= 1 means chickens ate cake</a:t>
            </a: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= 0 means chickens did not eat cake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= 1 means Romans won battle</a:t>
            </a: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= 0 means Romans lost battle</a:t>
            </a:r>
          </a:p>
        </p:txBody>
      </p:sp>
    </p:spTree>
    <p:extLst>
      <p:ext uri="{BB962C8B-B14F-4D97-AF65-F5344CB8AC3E}">
        <p14:creationId xmlns:p14="http://schemas.microsoft.com/office/powerpoint/2010/main" val="140883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1D1F-C885-466B-8D3D-C6F65F5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Lending Tree</a:t>
            </a:r>
          </a:p>
        </p:txBody>
      </p:sp>
      <p:pic>
        <p:nvPicPr>
          <p:cNvPr id="7" name="Content Placeholder 6" descr="A close up of a toy&#10;&#10;Description automatically generated">
            <a:extLst>
              <a:ext uri="{FF2B5EF4-FFF2-40B4-BE49-F238E27FC236}">
                <a16:creationId xmlns:a16="http://schemas.microsoft.com/office/drawing/2014/main" id="{6DDDB879-C5EE-4A61-B7F3-C35859BEF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9124992" cy="3657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7966F-279F-47F9-80F0-94D59B58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31FCC-4066-42A3-AA1B-306E678B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9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0C18-8BA9-4584-849E-2FFE196C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7CF6-D953-4AAA-AB46-D0E569DC1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I hear, I forget.  When I see, I remember.  When I do, I understand.”</a:t>
            </a:r>
          </a:p>
          <a:p>
            <a:endParaRPr lang="en-US" dirty="0"/>
          </a:p>
          <a:p>
            <a:r>
              <a:rPr lang="en-US" dirty="0"/>
              <a:t>About participation</a:t>
            </a:r>
          </a:p>
          <a:p>
            <a:endParaRPr lang="en-US" dirty="0"/>
          </a:p>
          <a:p>
            <a:r>
              <a:rPr lang="en-US" dirty="0"/>
              <a:t>Syllabus</a:t>
            </a:r>
          </a:p>
          <a:p>
            <a:r>
              <a:rPr lang="en-US" dirty="0"/>
              <a:t>Syllabus addendum</a:t>
            </a:r>
          </a:p>
          <a:p>
            <a:r>
              <a:rPr lang="en-US" dirty="0"/>
              <a:t>Calendar</a:t>
            </a:r>
          </a:p>
          <a:p>
            <a:endParaRPr lang="en-US" dirty="0"/>
          </a:p>
          <a:p>
            <a:r>
              <a:rPr lang="en-US" dirty="0"/>
              <a:t>Anaconda 2019.07, </a:t>
            </a:r>
            <a:r>
              <a:rPr lang="en-US" dirty="0" err="1"/>
              <a:t>Jupyter</a:t>
            </a:r>
            <a:r>
              <a:rPr lang="en-US" dirty="0"/>
              <a:t> Notebook 6.0.0, .</a:t>
            </a:r>
            <a:r>
              <a:rPr lang="en-US" dirty="0" err="1"/>
              <a:t>jupyter</a:t>
            </a:r>
            <a:r>
              <a:rPr lang="en-US" dirty="0"/>
              <a:t>/custom/</a:t>
            </a:r>
            <a:r>
              <a:rPr lang="en-US"/>
              <a:t>custom.css</a:t>
            </a:r>
            <a:endParaRPr lang="en-US" dirty="0"/>
          </a:p>
          <a:p>
            <a:r>
              <a:rPr lang="en-US" dirty="0"/>
              <a:t>Python 3.7.3, </a:t>
            </a:r>
            <a:r>
              <a:rPr lang="en-US" dirty="0" err="1"/>
              <a:t>numpy</a:t>
            </a:r>
            <a:r>
              <a:rPr lang="en-US" dirty="0"/>
              <a:t> 1.16.4, matplotlib 3.1.0, </a:t>
            </a:r>
            <a:r>
              <a:rPr lang="en-US" dirty="0" err="1"/>
              <a:t>sklearn</a:t>
            </a:r>
            <a:r>
              <a:rPr lang="en-US" dirty="0"/>
              <a:t> 0.21.2</a:t>
            </a:r>
          </a:p>
          <a:p>
            <a:endParaRPr lang="en-US" dirty="0"/>
          </a:p>
          <a:p>
            <a:r>
              <a:rPr lang="en-US" dirty="0"/>
              <a:t>ISVC</a:t>
            </a:r>
          </a:p>
          <a:p>
            <a:r>
              <a:rPr lang="en-US" dirty="0"/>
              <a:t>Slack #w207</a:t>
            </a:r>
          </a:p>
          <a:p>
            <a:r>
              <a:rPr lang="en-US" dirty="0"/>
              <a:t>Slack #w207-5-fall-2019</a:t>
            </a:r>
          </a:p>
          <a:p>
            <a:r>
              <a:rPr lang="en-US" dirty="0" err="1"/>
              <a:t>Github</a:t>
            </a:r>
            <a:r>
              <a:rPr lang="en-US" dirty="0"/>
              <a:t> MIDS-W207/coursework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25F00-9F6C-43B6-A264-650BEED8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F866A-E5E0-4389-A6DF-8D2F2643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1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2397-41AF-46BD-B425-0EEE71CE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578A-6E69-412D-8913-C3355E96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Unreasonable Effectiveness of Data” by Halevy, </a:t>
            </a:r>
            <a:r>
              <a:rPr lang="en-US" dirty="0" err="1"/>
              <a:t>Norvig</a:t>
            </a:r>
            <a:r>
              <a:rPr lang="en-US" dirty="0"/>
              <a:t>, Pereira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Rules from experts vs. Rules from data</a:t>
            </a:r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representation, model encoding, inference/prediction</a:t>
            </a:r>
          </a:p>
          <a:p>
            <a:endParaRPr lang="en-US" dirty="0"/>
          </a:p>
          <a:p>
            <a:r>
              <a:rPr lang="en-US" dirty="0"/>
              <a:t>Authors’ advice:</a:t>
            </a:r>
          </a:p>
          <a:p>
            <a:pPr lvl="1"/>
            <a:r>
              <a:rPr lang="en-US" dirty="0"/>
              <a:t>choose representation for unsupervised learning</a:t>
            </a:r>
          </a:p>
          <a:p>
            <a:pPr lvl="1"/>
            <a:r>
              <a:rPr lang="en-US"/>
              <a:t>choose </a:t>
            </a:r>
            <a:r>
              <a:rPr lang="en-US" dirty="0"/>
              <a:t>non-parametric model</a:t>
            </a:r>
          </a:p>
          <a:p>
            <a:pPr lvl="1"/>
            <a:r>
              <a:rPr lang="en-US" dirty="0"/>
              <a:t>no new variables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27254-8FC2-4296-B132-7D3651E9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F5915-2F3C-4918-A67F-7FEA4008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8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1D45-D5E0-4333-8ED1-65A98A66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865D-E212-444D-A6ED-B4095E672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Data Analytics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Deep Learning</a:t>
            </a:r>
          </a:p>
          <a:p>
            <a:endParaRPr lang="en-US" dirty="0"/>
          </a:p>
          <a:p>
            <a:r>
              <a:rPr lang="en-US" dirty="0"/>
              <a:t>Supervised Machine Learning</a:t>
            </a:r>
          </a:p>
          <a:p>
            <a:r>
              <a:rPr lang="en-US" dirty="0"/>
              <a:t>Unsupervised Machine Learning</a:t>
            </a:r>
          </a:p>
          <a:p>
            <a:endParaRPr lang="en-US" dirty="0"/>
          </a:p>
          <a:p>
            <a:r>
              <a:rPr lang="en-US" dirty="0"/>
              <a:t>Model, Build a Model, Fit a Model</a:t>
            </a:r>
          </a:p>
          <a:p>
            <a:r>
              <a:rPr lang="en-US" dirty="0"/>
              <a:t>Classification, Classifier</a:t>
            </a:r>
          </a:p>
          <a:p>
            <a:r>
              <a:rPr lang="en-US" dirty="0"/>
              <a:t>Regression, Regressor</a:t>
            </a:r>
          </a:p>
          <a:p>
            <a:r>
              <a:rPr lang="en-US" dirty="0"/>
              <a:t>Cluster Analysis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Evaluation</a:t>
            </a:r>
          </a:p>
          <a:p>
            <a:r>
              <a:rPr lang="en-US" dirty="0"/>
              <a:t>In-Sample Evaluation</a:t>
            </a:r>
          </a:p>
          <a:p>
            <a:r>
              <a:rPr lang="en-US" dirty="0"/>
              <a:t>Holdout, Out-of-Sample Evaluation</a:t>
            </a:r>
          </a:p>
          <a:p>
            <a:r>
              <a:rPr lang="en-US" dirty="0"/>
              <a:t>Cross-Validation</a:t>
            </a:r>
          </a:p>
          <a:p>
            <a:r>
              <a:rPr lang="en-US" dirty="0"/>
              <a:t>Confusion Matrix</a:t>
            </a:r>
          </a:p>
          <a:p>
            <a:r>
              <a:rPr lang="en-US" dirty="0"/>
              <a:t>Loss, Cost, Error, Metric</a:t>
            </a:r>
          </a:p>
          <a:p>
            <a:endParaRPr lang="en-US" dirty="0"/>
          </a:p>
          <a:p>
            <a:r>
              <a:rPr lang="en-US" dirty="0"/>
              <a:t>Model Optimization, Tuning</a:t>
            </a:r>
          </a:p>
          <a:p>
            <a:r>
              <a:rPr lang="en-US" dirty="0"/>
              <a:t>Bias/Variance Tradeoff</a:t>
            </a:r>
          </a:p>
          <a:p>
            <a:r>
              <a:rPr lang="en-US" dirty="0"/>
              <a:t>Overfitting</a:t>
            </a:r>
          </a:p>
          <a:p>
            <a:r>
              <a:rPr lang="en-US" dirty="0"/>
              <a:t>Regularization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89B04-DCE0-4B87-9984-FCE7DBDDD9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Naïve Bayes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Neural Network, Perceptron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k-Nearest Neighbor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Hyper-Parameters</a:t>
            </a:r>
          </a:p>
          <a:p>
            <a:r>
              <a:rPr lang="en-US" dirty="0"/>
              <a:t>Ensemble Meta-Methods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Hierarchical Agglomeration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Gaussian Mixture Model by Expectation-Maximization </a:t>
            </a:r>
          </a:p>
          <a:p>
            <a:endParaRPr lang="en-US" dirty="0"/>
          </a:p>
          <a:p>
            <a:r>
              <a:rPr lang="en-US" dirty="0"/>
              <a:t>Data Representation, Feature Engineering 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1D1A-3A66-4719-9A72-70624BF2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CD2E8-8C61-4739-9A9B-021CBE56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3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7338-62A9-407A-BA09-C6E0B276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D9C92-08A5-4E96-BAF7-B05A0BAD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FDB1-5A68-4483-A5D7-8F9BAB74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AEBE9-7245-4CCC-9AB8-30A8E1BC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59230"/>
            <a:ext cx="6083300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56D2A-DA1E-4F33-A037-9EF05CE7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4186555"/>
            <a:ext cx="7429500" cy="197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54564B-D0FF-4507-B024-E1407136A76F}"/>
              </a:ext>
            </a:extLst>
          </p:cNvPr>
          <p:cNvSpPr txBox="1"/>
          <p:nvPr/>
        </p:nvSpPr>
        <p:spPr>
          <a:xfrm rot="16200000">
            <a:off x="-358259" y="242708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731A9-8D1D-400D-8F99-9961772A128A}"/>
              </a:ext>
            </a:extLst>
          </p:cNvPr>
          <p:cNvSpPr txBox="1"/>
          <p:nvPr/>
        </p:nvSpPr>
        <p:spPr>
          <a:xfrm rot="16200000">
            <a:off x="-181492" y="4989315"/>
            <a:ext cx="197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59863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9DB2-1EC3-46EA-BA0A-9567E5A8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F93C8-A9C4-4970-AF6D-3BB8AD8F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AAA9A-DBD5-4257-A87E-9BEF622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83724-8171-4041-8CF4-B05C7551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1394738"/>
            <a:ext cx="9223375" cy="5025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6AEC4-829D-43FF-8AA1-2F45F167D609}"/>
              </a:ext>
            </a:extLst>
          </p:cNvPr>
          <p:cNvSpPr txBox="1"/>
          <p:nvPr/>
        </p:nvSpPr>
        <p:spPr>
          <a:xfrm rot="16200000">
            <a:off x="-1718289" y="3722628"/>
            <a:ext cx="50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236074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7338-62A9-407A-BA09-C6E0B276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D9C92-08A5-4E96-BAF7-B05A0BAD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Applied Machine Learning - (c) Berkeley Data Analytics Group, LLC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FDB1-5A68-4483-A5D7-8F9BAB74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26F7-9F2C-4579-989E-90EA07A424F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4564B-D0FF-4507-B024-E1407136A76F}"/>
              </a:ext>
            </a:extLst>
          </p:cNvPr>
          <p:cNvSpPr txBox="1"/>
          <p:nvPr/>
        </p:nvSpPr>
        <p:spPr>
          <a:xfrm rot="16200000">
            <a:off x="-358259" y="242708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731A9-8D1D-400D-8F99-9961772A128A}"/>
              </a:ext>
            </a:extLst>
          </p:cNvPr>
          <p:cNvSpPr txBox="1"/>
          <p:nvPr/>
        </p:nvSpPr>
        <p:spPr>
          <a:xfrm rot="16200000">
            <a:off x="-181492" y="4989315"/>
            <a:ext cx="197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Predict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6720A-837E-40B9-863E-F315F33B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447800"/>
            <a:ext cx="608330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5C140-B491-4F7A-BB25-B20375DB3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57" y="4189401"/>
            <a:ext cx="4800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3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RAH 2">
      <a:majorFont>
        <a:latin typeface="LaguneLight"/>
        <a:ea typeface=""/>
        <a:cs typeface=""/>
      </a:majorFont>
      <a:minorFont>
        <a:latin typeface="Estrangelo Edess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37317</TotalTime>
  <Words>516</Words>
  <Application>Microsoft Office PowerPoint</Application>
  <PresentationFormat>Widescreen</PresentationFormat>
  <Paragraphs>148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Estrangelo Edessa</vt:lpstr>
      <vt:lpstr>Verdana</vt:lpstr>
      <vt:lpstr>Wingdings</vt:lpstr>
      <vt:lpstr>Wingdings 2</vt:lpstr>
      <vt:lpstr>Wingdings 3</vt:lpstr>
      <vt:lpstr>1_Module</vt:lpstr>
      <vt:lpstr>W207 Applied Machine Learning   Richard Huntsinger Division of Data Science &amp; Information University of California, Berkeley Fall 2019</vt:lpstr>
      <vt:lpstr>Roman Chickens</vt:lpstr>
      <vt:lpstr>Lending Tree</vt:lpstr>
      <vt:lpstr>Class Administration</vt:lpstr>
      <vt:lpstr>Reading</vt:lpstr>
      <vt:lpstr>Concepts</vt:lpstr>
      <vt:lpstr>Classification</vt:lpstr>
      <vt:lpstr>Classification</vt:lpstr>
      <vt:lpstr>Regression</vt:lpstr>
      <vt:lpstr>Regression</vt:lpstr>
      <vt:lpstr>Cluster Analysis</vt:lpstr>
      <vt:lpstr>Model Optimization</vt:lpstr>
      <vt:lpstr>Bias/Variance Tradeoff</vt:lpstr>
      <vt:lpstr>Tutorial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Richard Huntsinger</dc:creator>
  <cp:keywords>Lecture</cp:keywords>
  <cp:lastModifiedBy>Richard Huntsinger</cp:lastModifiedBy>
  <cp:revision>1792</cp:revision>
  <cp:lastPrinted>2016-01-26T02:28:42Z</cp:lastPrinted>
  <dcterms:created xsi:type="dcterms:W3CDTF">2008-06-20T03:39:20Z</dcterms:created>
  <dcterms:modified xsi:type="dcterms:W3CDTF">2019-08-27T17:12:24Z</dcterms:modified>
</cp:coreProperties>
</file>